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98" r:id="rId3"/>
  </p:sldMasterIdLst>
  <p:sldIdLst>
    <p:sldId id="305" r:id="rId4"/>
    <p:sldId id="279" r:id="rId5"/>
    <p:sldId id="295" r:id="rId6"/>
    <p:sldId id="261" r:id="rId7"/>
    <p:sldId id="287" r:id="rId8"/>
    <p:sldId id="288" r:id="rId9"/>
    <p:sldId id="292" r:id="rId10"/>
    <p:sldId id="311" r:id="rId11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99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7" autoAdjust="0"/>
    <p:restoredTop sz="94660"/>
  </p:normalViewPr>
  <p:slideViewPr>
    <p:cSldViewPr>
      <p:cViewPr varScale="1">
        <p:scale>
          <a:sx n="42" d="100"/>
          <a:sy n="42" d="100"/>
        </p:scale>
        <p:origin x="67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D2F1-394D-4572-9A7D-ADC57CA65438}" type="datetimeFigureOut">
              <a:rPr lang="vi-VN" smtClean="0"/>
              <a:t>18/09/2021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401B-C7C6-4799-82F8-5DDAD699ACE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01004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D2F1-394D-4572-9A7D-ADC57CA65438}" type="datetimeFigureOut">
              <a:rPr lang="vi-VN" smtClean="0"/>
              <a:t>18/09/2021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401B-C7C6-4799-82F8-5DDAD699ACE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2499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D2F1-394D-4572-9A7D-ADC57CA65438}" type="datetimeFigureOut">
              <a:rPr lang="vi-VN" smtClean="0"/>
              <a:t>18/09/2021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401B-C7C6-4799-82F8-5DDAD699ACE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14157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3DCF8473-E054-41A6-8AD2-B604779551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95366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950321AA-8B83-4BEF-82C2-EDACD1355C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399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4F9A40A6-410B-41BA-B682-AE359C6C25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3884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0DDD051D-D77B-4958-B1C8-B7F01EA6B5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23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83E6A606-48D0-4127-9C67-6DE23BE17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8239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8A032DA5-4A71-4AD9-BDAF-00B143849F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5231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39602D98-05C0-463E-AD9A-40524AE49A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9557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411F9522-822F-44DA-9882-FCB7D0B1D8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17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D2F1-394D-4572-9A7D-ADC57CA65438}" type="datetimeFigureOut">
              <a:rPr lang="vi-VN" smtClean="0"/>
              <a:t>18/09/2021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401B-C7C6-4799-82F8-5DDAD699ACE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11870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04F47E72-BD94-493E-A2A2-114D1D8AFD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0796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E326FBF9-DE8A-4069-9056-5F0DE60E21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7726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5B103D52-2BD0-42D3-BF70-1CCF137808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8151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D83E52DD-0E9F-49A3-B132-DDD4256F1F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04992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5760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5665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0990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6408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9126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496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D2F1-394D-4572-9A7D-ADC57CA65438}" type="datetimeFigureOut">
              <a:rPr lang="vi-VN" smtClean="0"/>
              <a:t>18/09/2021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401B-C7C6-4799-82F8-5DDAD699ACE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881141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372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3309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0083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667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3514A-4128-4BA6-9904-602923891FA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96AB4-F776-4346-9DBA-6BB7CBA572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765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D2F1-394D-4572-9A7D-ADC57CA65438}" type="datetimeFigureOut">
              <a:rPr lang="vi-VN" smtClean="0"/>
              <a:t>18/09/2021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401B-C7C6-4799-82F8-5DDAD699ACE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89359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D2F1-394D-4572-9A7D-ADC57CA65438}" type="datetimeFigureOut">
              <a:rPr lang="vi-VN" smtClean="0"/>
              <a:t>18/09/2021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401B-C7C6-4799-82F8-5DDAD699ACE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5600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D2F1-394D-4572-9A7D-ADC57CA65438}" type="datetimeFigureOut">
              <a:rPr lang="vi-VN" smtClean="0"/>
              <a:t>18/09/2021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401B-C7C6-4799-82F8-5DDAD699ACE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56460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D2F1-394D-4572-9A7D-ADC57CA65438}" type="datetimeFigureOut">
              <a:rPr lang="vi-VN" smtClean="0"/>
              <a:t>18/09/2021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401B-C7C6-4799-82F8-5DDAD699ACE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56175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D2F1-394D-4572-9A7D-ADC57CA65438}" type="datetimeFigureOut">
              <a:rPr lang="vi-VN" smtClean="0"/>
              <a:t>18/09/2021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401B-C7C6-4799-82F8-5DDAD699ACE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7317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0D2F1-394D-4572-9A7D-ADC57CA65438}" type="datetimeFigureOut">
              <a:rPr lang="vi-VN" smtClean="0"/>
              <a:t>18/09/2021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F401B-C7C6-4799-82F8-5DDAD699ACE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768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0D2F1-394D-4572-9A7D-ADC57CA65438}" type="datetimeFigureOut">
              <a:rPr lang="vi-VN" smtClean="0"/>
              <a:t>18/09/2021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F401B-C7C6-4799-82F8-5DDAD699ACE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1090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rgbClr val="000000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22283D-52C2-44B9-BCDD-26C6108C5BE5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9518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3514A-4128-4BA6-9904-602923891FA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96AB4-F776-4346-9DBA-6BB7CBA572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766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anso.org/viet-nam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hlinkClick r:id="" action="ppaction://hlinkshowjump?jump=nextslide"/>
          </p:cNvPr>
          <p:cNvSpPr/>
          <p:nvPr/>
        </p:nvSpPr>
        <p:spPr>
          <a:xfrm>
            <a:off x="251520" y="1628800"/>
            <a:ext cx="8712968" cy="1800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DÂN SỐ VÀ GIA TĂNG</a:t>
            </a:r>
          </a:p>
          <a:p>
            <a:pPr algn="ctr"/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 SỐ.</a:t>
            </a:r>
            <a:endParaRPr lang="en-US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28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SỐ DÂN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840930"/>
            <a:ext cx="7632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2019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96,2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triệu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3 ở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Nam Á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08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Text Box 5"/>
          <p:cNvSpPr txBox="1">
            <a:spLocks noChangeArrowheads="1"/>
          </p:cNvSpPr>
          <p:nvPr/>
        </p:nvSpPr>
        <p:spPr bwMode="auto">
          <a:xfrm>
            <a:off x="0" y="3048000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+ chế độ gió </a:t>
            </a:r>
          </a:p>
        </p:txBody>
      </p:sp>
      <p:sp>
        <p:nvSpPr>
          <p:cNvPr id="319491" name="Rectangle 1"/>
          <p:cNvSpPr>
            <a:spLocks noChangeArrowheads="1"/>
          </p:cNvSpPr>
          <p:nvPr/>
        </p:nvSpPr>
        <p:spPr bwMode="auto">
          <a:xfrm>
            <a:off x="539552" y="1329763"/>
            <a:ext cx="7239000" cy="613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II. GIA TĂNG DÂN SỐ</a:t>
            </a:r>
          </a:p>
        </p:txBody>
      </p:sp>
    </p:spTree>
    <p:extLst>
      <p:ext uri="{BB962C8B-B14F-4D97-AF65-F5344CB8AC3E}">
        <p14:creationId xmlns:p14="http://schemas.microsoft.com/office/powerpoint/2010/main" val="64424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áº¿t quáº£ hÃ¬nh áº£nh cho HÃNH 2.1 Äá»A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83392"/>
            <a:ext cx="9144000" cy="5674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1289" y="72480"/>
            <a:ext cx="86044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b="1" dirty="0" smtClean="0">
                <a:latin typeface="+mj-lt"/>
              </a:rPr>
              <a:t>Nhận xét tình hình tăng dân số của nước ta? Vì sao tỉ lệ </a:t>
            </a:r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GTTN giảm </a:t>
            </a:r>
            <a:r>
              <a:rPr lang="vi-VN" sz="2800" b="1" dirty="0" smtClean="0">
                <a:latin typeface="+mj-lt"/>
              </a:rPr>
              <a:t>nhưng số </a:t>
            </a:r>
            <a:r>
              <a:rPr lang="vi-VN" sz="2800" b="1" dirty="0" smtClean="0">
                <a:solidFill>
                  <a:srgbClr val="FF0000"/>
                </a:solidFill>
                <a:latin typeface="+mj-lt"/>
              </a:rPr>
              <a:t>dân vẫn tăng</a:t>
            </a:r>
            <a:r>
              <a:rPr lang="vi-VN" sz="2800" b="1" dirty="0" smtClean="0">
                <a:latin typeface="+mj-lt"/>
              </a:rPr>
              <a:t>?</a:t>
            </a:r>
            <a:endParaRPr lang="vi-VN" sz="2800" b="1" dirty="0">
              <a:latin typeface="+mj-lt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228184" y="6431962"/>
            <a:ext cx="254108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vi-VN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  <a:cs typeface="Arial" pitchFamily="34" charset="0"/>
              </a:rPr>
              <a:t>Nguồn: </a:t>
            </a:r>
            <a:r>
              <a:rPr kumimoji="0" lang="vi-VN" altLang="vi-VN" sz="1200" b="0" i="0" u="none" strike="noStrike" cap="none" normalizeH="0" baseline="0" dirty="0" smtClean="0">
                <a:ln>
                  <a:noFill/>
                </a:ln>
                <a:solidFill>
                  <a:srgbClr val="4CAF50"/>
                </a:solidFill>
                <a:effectLst/>
                <a:latin typeface="Helvetica Neue"/>
                <a:cs typeface="Arial" pitchFamily="34" charset="0"/>
                <a:hlinkClick r:id="rId3"/>
              </a:rPr>
              <a:t>https://danso.org/viet-nam/</a:t>
            </a:r>
            <a:endParaRPr kumimoji="0" lang="vi-VN" altLang="vi-VN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 Neue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89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dirty="0" smtClean="0">
                <a:latin typeface="+mj-lt"/>
              </a:rPr>
              <a:t>-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dirty="0" smtClean="0">
                <a:latin typeface="+mj-lt"/>
              </a:rPr>
              <a:t> </a:t>
            </a:r>
            <a:r>
              <a:rPr lang="vi-VN" dirty="0">
                <a:latin typeface="+mj-lt"/>
              </a:rPr>
              <a:t>Từ cuối những năm 50 của thế kỉ XX, nước ta có hiện tượng bùng nổ dân </a:t>
            </a:r>
            <a:r>
              <a:rPr lang="vi-VN" dirty="0" smtClean="0">
                <a:latin typeface="+mj-lt"/>
              </a:rPr>
              <a:t>số </a:t>
            </a:r>
            <a:r>
              <a:rPr lang="vi-VN" dirty="0">
                <a:latin typeface="+mj-lt"/>
              </a:rPr>
              <a:t>và chấm dứt trong những năm cuối thế kỉ </a:t>
            </a:r>
            <a:r>
              <a:rPr lang="vi-VN" dirty="0" smtClean="0">
                <a:latin typeface="+mj-lt"/>
              </a:rPr>
              <a:t>XX.</a:t>
            </a:r>
            <a:endParaRPr lang="en-US" dirty="0" smtClean="0"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344850"/>
            <a:ext cx="65167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Gia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3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dirty="0" smtClean="0">
                <a:latin typeface="+mj-lt"/>
              </a:rPr>
              <a:t>-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( 2,01%),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thấp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Cửu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Long( 0,41%).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344850"/>
            <a:ext cx="65167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Gia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24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344850"/>
            <a:ext cx="65167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CƠ CẤU DÂN SỐ.</a:t>
            </a:r>
            <a:endParaRPr lang="vi-VN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39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tifakt Element" panose="020B0503050000020004" pitchFamily="34" charset="0"/>
                <a:cs typeface="Times New Roman" panose="02020603050405020304" pitchFamily="18" charset="0"/>
              </a:rPr>
              <a:t>BÀI TẬP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ea typeface="Artifakt Element" panose="020B05030500000200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483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9332</TotalTime>
  <Words>286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Artifakt Element</vt:lpstr>
      <vt:lpstr>Calibri</vt:lpstr>
      <vt:lpstr>Helvetica Neue</vt:lpstr>
      <vt:lpstr>Times New Roman</vt:lpstr>
      <vt:lpstr>Office Theme</vt:lpstr>
      <vt:lpstr>1_Default Design</vt:lpstr>
      <vt:lpstr>2_Office Theme</vt:lpstr>
      <vt:lpstr>PowerPoint Presentation</vt:lpstr>
      <vt:lpstr>I. SỐ DÂN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ADMIN</cp:lastModifiedBy>
  <cp:revision>72</cp:revision>
  <dcterms:created xsi:type="dcterms:W3CDTF">2019-06-28T01:39:15Z</dcterms:created>
  <dcterms:modified xsi:type="dcterms:W3CDTF">2021-09-18T10:59:31Z</dcterms:modified>
</cp:coreProperties>
</file>